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8"/>
  </p:notesMasterIdLst>
  <p:sldIdLst>
    <p:sldId id="257" r:id="rId2"/>
    <p:sldId id="286" r:id="rId3"/>
    <p:sldId id="258" r:id="rId4"/>
    <p:sldId id="256" r:id="rId5"/>
    <p:sldId id="267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7A6511-48FE-4DA2-80DE-278FF70DEE00}" type="datetimeFigureOut">
              <a:rPr lang="ru-RU"/>
              <a:pPr>
                <a:defRPr/>
              </a:pPr>
              <a:t>21.11.2014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E6165D-39E0-4493-912E-25A395E22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2C678-A396-48DA-A824-1111470194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881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1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A8ED2-9593-4850-8047-1198F8FE0DB1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B0DB-F6C0-4A94-9DD6-DA5CBFF87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695F-5C77-4ECA-9EEA-758F4885BBCE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5EE3-FDE4-4EB6-B47D-36FC6EE1B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54DC-78EB-4213-BF8F-F08E94DF5B24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6312-3F0B-4EA2-950B-7D18ADE8D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47645-911F-4850-8CB7-BB3C0399AF0E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E17C-7CAC-4D8A-9D03-FD8BD74E5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ECA0C-BCB2-4020-9239-19626236E619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1C893-23E3-4B52-BED9-6D56B1D3F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3111A-760C-40CA-A7A8-4A60F9264ED9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B408-04A6-4E56-BAC8-7C4BB81C7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32A53-0EC0-4558-B40C-3C23CC823048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FE542-6973-4152-83F6-53A3F7D6B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3CED-C111-4C8F-A391-945B9801E72C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03176-BE10-4A65-B104-EC747FB34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0F3A5-4327-41A1-A657-5351E1DC647F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A0C8-9ACC-4D88-8AD3-47A62702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4A98-D3E9-463C-B60A-6A67456CDA57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4DF4-1E24-4070-9D52-069F328A4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1E32-705C-45EE-8783-718EDB781B6C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DF67-1717-43D7-A059-65F9207AA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8704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705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705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8705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7053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7054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7055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705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705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8708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8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9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9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9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9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870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9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560A2EA2-4CDC-45A2-A386-2CB8DDEC177F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871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1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DD96A13-67EA-41C8-AF89-EC991B63E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кругленный прямоугольник 3"/>
          <p:cNvSpPr>
            <a:spLocks noChangeArrowheads="1"/>
          </p:cNvSpPr>
          <p:nvPr/>
        </p:nvSpPr>
        <p:spPr bwMode="auto">
          <a:xfrm>
            <a:off x="323850" y="333375"/>
            <a:ext cx="8535988" cy="307657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/>
              <a:t>Отчет об исполнении бюджета  </a:t>
            </a:r>
          </a:p>
          <a:p>
            <a:pPr algn="ctr"/>
            <a:r>
              <a:rPr lang="ru-RU" sz="3600" b="1"/>
              <a:t>Колобовского городского</a:t>
            </a:r>
          </a:p>
          <a:p>
            <a:pPr algn="ctr"/>
            <a:r>
              <a:rPr lang="ru-RU" sz="3600" b="1"/>
              <a:t>поселения</a:t>
            </a:r>
          </a:p>
          <a:p>
            <a:pPr algn="ctr"/>
            <a:r>
              <a:rPr lang="ru-RU" sz="3600" b="1"/>
              <a:t> за 2013 год</a:t>
            </a:r>
            <a:endParaRPr lang="ru-RU" sz="3600" b="1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ru-RU" sz="36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4338" name="Picture 5" descr="Изображение 009"/>
          <p:cNvPicPr>
            <a:picLocks noChangeAspect="1" noChangeArrowheads="1"/>
          </p:cNvPicPr>
          <p:nvPr/>
        </p:nvPicPr>
        <p:blipFill>
          <a:blip r:embed="rId2"/>
          <a:srcRect t="23280" b="17461"/>
          <a:stretch>
            <a:fillRect/>
          </a:stretch>
        </p:blipFill>
        <p:spPr bwMode="auto">
          <a:xfrm>
            <a:off x="4140200" y="3860800"/>
            <a:ext cx="480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Изображение 005"/>
          <p:cNvPicPr>
            <a:picLocks noChangeAspect="1" noChangeArrowheads="1"/>
          </p:cNvPicPr>
          <p:nvPr/>
        </p:nvPicPr>
        <p:blipFill>
          <a:blip r:embed="rId3"/>
          <a:srcRect t="4250" b="23804"/>
          <a:stretch>
            <a:fillRect/>
          </a:stretch>
        </p:blipFill>
        <p:spPr bwMode="auto">
          <a:xfrm>
            <a:off x="395288" y="3860800"/>
            <a:ext cx="33369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8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sz="1800" b="1" i="1" u="sng" smtClean="0">
                <a:latin typeface="Times New Roman" pitchFamily="18" charset="0"/>
              </a:rPr>
              <a:t>Анализ исполнения доходной части бюджета Колобовского городского поселения за 2013 год</a:t>
            </a:r>
          </a:p>
        </p:txBody>
      </p:sp>
      <p:graphicFrame>
        <p:nvGraphicFramePr>
          <p:cNvPr id="51217" name="Содержимое 3"/>
          <p:cNvGraphicFramePr>
            <a:graphicFrameLocks/>
          </p:cNvGraphicFramePr>
          <p:nvPr/>
        </p:nvGraphicFramePr>
        <p:xfrm>
          <a:off x="457200" y="1600200"/>
          <a:ext cx="8318500" cy="4394200"/>
        </p:xfrm>
        <a:graphic>
          <a:graphicData uri="http://schemas.openxmlformats.org/presentationml/2006/ole">
            <p:oleObj spid="_x0000_s51217" name="Worksheet" r:id="rId3" imgW="8210685" imgH="433396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68" name="Group 1008"/>
          <p:cNvGraphicFramePr>
            <a:graphicFrameLocks noGrp="1"/>
          </p:cNvGraphicFramePr>
          <p:nvPr/>
        </p:nvGraphicFramePr>
        <p:xfrm>
          <a:off x="179388" y="260350"/>
          <a:ext cx="8785225" cy="5329238"/>
        </p:xfrm>
        <a:graphic>
          <a:graphicData uri="http://schemas.openxmlformats.org/drawingml/2006/table">
            <a:tbl>
              <a:tblPr/>
              <a:tblGrid>
                <a:gridCol w="1819275"/>
                <a:gridCol w="1425575"/>
                <a:gridCol w="881062"/>
                <a:gridCol w="750888"/>
                <a:gridCol w="741362"/>
                <a:gridCol w="746125"/>
                <a:gridCol w="992188"/>
                <a:gridCol w="711200"/>
                <a:gridCol w="717550"/>
              </a:tblGrid>
              <a:tr h="577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дохода по КД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плановые назначения в последней редакции решения, тыс.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2013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2012 год, тыс.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60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тыс.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от плановых назначений, тыс.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исполнения,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доходов,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7081,3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-461,0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5439,6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 -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6874,2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6412,6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-461,6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-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-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9637,4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9621,0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20644,4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-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000 8 50 00000 00 0000 000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16718,7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16241,3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-477,4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26084,1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2300" name="Rectangle 994"/>
          <p:cNvSpPr>
            <a:spLocks noChangeArrowheads="1"/>
          </p:cNvSpPr>
          <p:nvPr/>
        </p:nvSpPr>
        <p:spPr bwMode="auto">
          <a:xfrm>
            <a:off x="-425450" y="1254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2301" name="Rectangle 999"/>
          <p:cNvSpPr>
            <a:spLocks noChangeArrowheads="1"/>
          </p:cNvSpPr>
          <p:nvPr/>
        </p:nvSpPr>
        <p:spPr bwMode="auto">
          <a:xfrm>
            <a:off x="6516688" y="-5067300"/>
            <a:ext cx="4538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1"/>
          <p:cNvSpPr>
            <a:spLocks noChangeArrowheads="1"/>
          </p:cNvSpPr>
          <p:nvPr/>
        </p:nvSpPr>
        <p:spPr bwMode="auto">
          <a:xfrm>
            <a:off x="468313" y="503238"/>
            <a:ext cx="8113712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714500" algn="l"/>
              </a:tabLst>
            </a:pPr>
            <a:r>
              <a:rPr lang="ru-RU" sz="2000" b="1"/>
              <a:t>Исполнение бюджета по функциональной классификации расходов</a:t>
            </a:r>
          </a:p>
        </p:txBody>
      </p:sp>
      <p:graphicFrame>
        <p:nvGraphicFramePr>
          <p:cNvPr id="53375" name="Group 127"/>
          <p:cNvGraphicFramePr>
            <a:graphicFrameLocks noGrp="1"/>
          </p:cNvGraphicFramePr>
          <p:nvPr/>
        </p:nvGraphicFramePr>
        <p:xfrm>
          <a:off x="250825" y="1412875"/>
          <a:ext cx="8424863" cy="5211763"/>
        </p:xfrm>
        <a:graphic>
          <a:graphicData uri="http://schemas.openxmlformats.org/drawingml/2006/table">
            <a:tbl>
              <a:tblPr/>
              <a:tblGrid>
                <a:gridCol w="2435225"/>
                <a:gridCol w="392113"/>
                <a:gridCol w="1177925"/>
                <a:gridCol w="863600"/>
                <a:gridCol w="885825"/>
                <a:gridCol w="784225"/>
                <a:gridCol w="865187"/>
                <a:gridCol w="550863"/>
                <a:gridCol w="469900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 в последней редакции решения, тыс.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в 2012 году, тыс.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тыс.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от плановых назначений, тыс.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исполнения,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5158,5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-156,9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4366,2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-143,9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2918,8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2766,2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-152,6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2699,6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5377,5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5136,4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-241,1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15693,5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кинематография, средства массовой информации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2799,8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- ИТОГО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17351,7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16656,9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-694,8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26008,1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80" name="Rectangle 182"/>
          <p:cNvSpPr>
            <a:spLocks noChangeArrowheads="1"/>
          </p:cNvSpPr>
          <p:nvPr/>
        </p:nvSpPr>
        <p:spPr bwMode="auto">
          <a:xfrm>
            <a:off x="250825" y="438150"/>
            <a:ext cx="8281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2000"/>
              <a:t>Исполнение расходной части бюджета Колобовского городского поселения</a:t>
            </a:r>
          </a:p>
        </p:txBody>
      </p:sp>
      <p:graphicFrame>
        <p:nvGraphicFramePr>
          <p:cNvPr id="55479" name="Содержимое 3"/>
          <p:cNvGraphicFramePr>
            <a:graphicFrameLocks noGrp="1"/>
          </p:cNvGraphicFramePr>
          <p:nvPr>
            <p:ph type="subTitle" idx="4294967295"/>
          </p:nvPr>
        </p:nvGraphicFramePr>
        <p:xfrm>
          <a:off x="476250" y="1130300"/>
          <a:ext cx="7732713" cy="4889500"/>
        </p:xfrm>
        <a:graphic>
          <a:graphicData uri="http://schemas.openxmlformats.org/presentationml/2006/ole">
            <p:oleObj spid="_x0000_s55479" name="Диаграмма" r:id="rId3" imgW="9686857" imgH="61150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44900"/>
            <a:ext cx="9144000" cy="750888"/>
          </a:xfrm>
        </p:spPr>
        <p:txBody>
          <a:bodyPr/>
          <a:lstStyle/>
          <a:p>
            <a:pPr algn="ctr" eaLnBrk="1" hangingPunct="1"/>
            <a:r>
              <a:rPr lang="ru-RU" sz="3600" i="1" smtClean="0">
                <a:solidFill>
                  <a:srgbClr val="000099"/>
                </a:solidFill>
              </a:rPr>
              <a:t>Спасибо за внимание!</a:t>
            </a:r>
            <a:br>
              <a:rPr lang="ru-RU" sz="3600" i="1" smtClean="0">
                <a:solidFill>
                  <a:srgbClr val="000099"/>
                </a:solidFill>
              </a:rPr>
            </a:br>
            <a:endParaRPr lang="ru-RU" sz="3600" i="1" smtClean="0">
              <a:solidFill>
                <a:srgbClr val="000099"/>
              </a:solidFill>
            </a:endParaRPr>
          </a:p>
        </p:txBody>
      </p:sp>
      <p:grpSp>
        <p:nvGrpSpPr>
          <p:cNvPr id="56322" name="Group 20"/>
          <p:cNvGrpSpPr>
            <a:grpSpLocks/>
          </p:cNvGrpSpPr>
          <p:nvPr/>
        </p:nvGrpSpPr>
        <p:grpSpPr bwMode="auto">
          <a:xfrm>
            <a:off x="1116013" y="333375"/>
            <a:ext cx="6038850" cy="3201988"/>
            <a:chOff x="3264" y="581"/>
            <a:chExt cx="2352" cy="1474"/>
          </a:xfrm>
        </p:grpSpPr>
        <p:pic>
          <p:nvPicPr>
            <p:cNvPr id="56324" name="Picture 21" descr="kart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581"/>
              <a:ext cx="2352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5" name="Rectangle 22"/>
            <p:cNvSpPr>
              <a:spLocks noChangeArrowheads="1"/>
            </p:cNvSpPr>
            <p:nvPr/>
          </p:nvSpPr>
          <p:spPr bwMode="auto">
            <a:xfrm>
              <a:off x="4368" y="1702"/>
              <a:ext cx="38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>
                  <a:solidFill>
                    <a:srgbClr val="FF0000"/>
                  </a:solidFill>
                  <a:cs typeface="Arial" charset="0"/>
                </a:rPr>
                <a:t>Колобово</a:t>
              </a:r>
            </a:p>
          </p:txBody>
        </p:sp>
      </p:grpSp>
      <p:pic>
        <p:nvPicPr>
          <p:cNvPr id="56323" name="Picture 23" descr="Изображение 009"/>
          <p:cNvPicPr>
            <a:picLocks noChangeAspect="1" noChangeArrowheads="1"/>
          </p:cNvPicPr>
          <p:nvPr/>
        </p:nvPicPr>
        <p:blipFill>
          <a:blip r:embed="rId3"/>
          <a:srcRect t="23280" b="17461"/>
          <a:stretch>
            <a:fillRect/>
          </a:stretch>
        </p:blipFill>
        <p:spPr bwMode="auto">
          <a:xfrm>
            <a:off x="1042988" y="4103688"/>
            <a:ext cx="6192837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2543</TotalTime>
  <Words>287</Words>
  <Application>Microsoft Office PowerPoint</Application>
  <PresentationFormat>Экран (4:3)</PresentationFormat>
  <Paragraphs>163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Кимоно</vt:lpstr>
      <vt:lpstr>Кимоно</vt:lpstr>
      <vt:lpstr>Worksheet</vt:lpstr>
      <vt:lpstr>Диаграмма</vt:lpstr>
      <vt:lpstr>Слайд 1</vt:lpstr>
      <vt:lpstr>Анализ исполнения доходной части бюджета Колобовского городского поселения за 2013 год</vt:lpstr>
      <vt:lpstr>Слайд 3</vt:lpstr>
      <vt:lpstr>Слайд 4</vt:lpstr>
      <vt:lpstr>Слайд 5</vt:lpstr>
      <vt:lpstr>Спасибо за внимание! </vt:lpstr>
    </vt:vector>
  </TitlesOfParts>
  <Company>Финансовый отдел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Новации в расходах районного бюджета на 2013 год и на плановый период 2014 и 2015 годов</dc:title>
  <dc:creator>Ира</dc:creator>
  <cp:lastModifiedBy>Comp</cp:lastModifiedBy>
  <cp:revision>212</cp:revision>
  <dcterms:created xsi:type="dcterms:W3CDTF">2012-11-13T07:23:35Z</dcterms:created>
  <dcterms:modified xsi:type="dcterms:W3CDTF">2014-11-21T04:18:15Z</dcterms:modified>
</cp:coreProperties>
</file>